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sz="2000">
                <a:latin typeface="Tahoma"/>
              </a:rPr>
              <a:t>Town Hall 2024 (เก่ามาก) (MOCK)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sz="2000">
                <a:latin typeface="Tahoma"/>
              </a:rPr>
              <a:t>ผลงานปี 2024</a:t>
            </a:r>
          </a:p>
          <a:p>
            <a:r>
              <a:rPr sz="2000">
                <a:latin typeface="Tahoma"/>
              </a:rPr>
              <a:t>เป้าหมายปี 2025</a:t>
            </a:r>
          </a:p>
          <a:p>
            <a:r>
              <a:rPr sz="2000">
                <a:latin typeface="Tahoma"/>
              </a:rPr>
              <a:t>(ไฟล์นี้ควรเข้า archive)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